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5351F-AB8D-457A-B762-DB5D3DD84AD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A2220-433B-4794-A94F-54E65E24A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220-433B-4794-A94F-54E65E24A3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B0168-30D0-453E-8C75-6BCC66B6CC2D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26F1C-3915-4E31-8D5E-2B1C47658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Koneksi Kamera dan </a:t>
            </a:r>
            <a:br>
              <a:rPr lang="en-US" smtClean="0"/>
            </a:br>
            <a:r>
              <a:rPr lang="en-US" smtClean="0"/>
              <a:t>Realtime Frame Processing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Setiawan Hadi</a:t>
            </a:r>
          </a:p>
          <a:p>
            <a:r>
              <a:rPr lang="en-US" smtClean="0"/>
              <a:t>KBK V::I::P</a:t>
            </a:r>
          </a:p>
          <a:p>
            <a:r>
              <a:rPr lang="en-US" smtClean="0"/>
              <a:t>FMIPA UNPAD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Hasil Frame Process</a:t>
            </a:r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905000"/>
            <a:ext cx="5939926" cy="3665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1. Setup DLL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Install AForge.NET</a:t>
            </a:r>
          </a:p>
          <a:p>
            <a:r>
              <a:rPr lang="en-US" smtClean="0"/>
              <a:t>Jalankan VS 2010, buat Project baru</a:t>
            </a:r>
          </a:p>
          <a:p>
            <a:r>
              <a:rPr lang="en-US" smtClean="0"/>
              <a:t>Fokus ke Solution Explorer:</a:t>
            </a:r>
          </a:p>
          <a:p>
            <a:pPr lvl="1"/>
            <a:r>
              <a:rPr lang="en-US" smtClean="0"/>
              <a:t>Pilih References, tekan tombol kanan, Add Reference…</a:t>
            </a:r>
          </a:p>
          <a:p>
            <a:pPr lvl="1"/>
            <a:r>
              <a:rPr lang="en-US" smtClean="0"/>
              <a:t>Browse ke tempat dimana AForge diinstall, pilih folder Release</a:t>
            </a:r>
          </a:p>
          <a:p>
            <a:pPr lvl="1"/>
            <a:r>
              <a:rPr lang="en-US" smtClean="0"/>
              <a:t>Pilih DLL : AForge.Video.DLL, lalu AForge.Video.DirectShow.DLL</a:t>
            </a:r>
          </a:p>
          <a:p>
            <a:pPr lvl="1"/>
            <a:r>
              <a:rPr lang="en-US" smtClean="0"/>
              <a:t>Pada Solution Explorer akan tampil kedua DLL tersebut</a:t>
            </a:r>
          </a:p>
          <a:p>
            <a:r>
              <a:rPr lang="en-US" smtClean="0"/>
              <a:t>Fokus ke  View Code untuk Form yang kita buat</a:t>
            </a:r>
          </a:p>
          <a:p>
            <a:pPr lvl="1"/>
            <a:r>
              <a:rPr lang="en-US" smtClean="0"/>
              <a:t>Tambahkan using Aforge.Video; dan Aforge.Video.DirectShow;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2. Persiapan Komponen &amp; Cek Kamera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smtClean="0"/>
              <a:t>Fokus ke Form Designer</a:t>
            </a:r>
          </a:p>
          <a:p>
            <a:pPr lvl="1"/>
            <a:r>
              <a:rPr lang="en-US" smtClean="0"/>
              <a:t>Tambahkan komponen PictureBox</a:t>
            </a:r>
          </a:p>
          <a:p>
            <a:pPr lvl="1"/>
            <a:r>
              <a:rPr lang="en-US" smtClean="0"/>
              <a:t>Tambahkan variabel-variabel berikut (posisikan diatas 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public Form1()</a:t>
            </a:r>
            <a:r>
              <a:rPr lang="en-US" smtClean="0"/>
              <a:t>, yaitu</a:t>
            </a:r>
          </a:p>
          <a:p>
            <a:pPr marL="1484313" lvl="1" indent="-1588">
              <a:buNone/>
            </a:pPr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FilterInfoCollection webCams;</a:t>
            </a:r>
          </a:p>
          <a:p>
            <a:pPr marL="1484313" lvl="1" indent="-1588">
              <a:buNone/>
            </a:pPr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VideoCaptureDevice kamera;</a:t>
            </a:r>
          </a:p>
          <a:p>
            <a:pPr marL="1484313" lvl="1" indent="-1588">
              <a:buNone/>
            </a:pPr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Bitmap frame;</a:t>
            </a:r>
          </a:p>
          <a:p>
            <a:pPr marL="514350" indent="-514350"/>
            <a:r>
              <a:rPr lang="en-US" smtClean="0">
                <a:cs typeface="Courier New" pitchFamily="49" charset="0"/>
              </a:rPr>
              <a:t>Mengecek keberadaan kamera</a:t>
            </a:r>
          </a:p>
          <a:p>
            <a:pPr marL="914400" lvl="1" indent="-514350"/>
            <a:r>
              <a:rPr lang="en-US" smtClean="0">
                <a:cs typeface="Courier New" pitchFamily="49" charset="0"/>
              </a:rPr>
              <a:t>Tambahkan Button ke Form, isi dengan kode berikut:</a:t>
            </a:r>
          </a:p>
          <a:p>
            <a:pPr marL="914400" lvl="1" indent="-514350">
              <a:buNone/>
              <a:tabLst>
                <a:tab pos="1198563" algn="l"/>
              </a:tabLst>
            </a:pPr>
            <a:r>
              <a:rPr lang="en-US" smtClean="0">
                <a:cs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webCams = new 	FilterInfoCollection(FilterCategory.VideoInputDevice);</a:t>
            </a:r>
          </a:p>
          <a:p>
            <a:pPr marL="914400" lvl="1" indent="-514350">
              <a:buNone/>
              <a:tabLst>
                <a:tab pos="1198563" algn="l"/>
              </a:tabLst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foreach (FilterInfo camera in webCams)</a:t>
            </a:r>
          </a:p>
          <a:p>
            <a:pPr marL="1314450" lvl="2" indent="168275">
              <a:buNone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	MessageBox.Show(camera.Name);</a:t>
            </a:r>
          </a:p>
          <a:p>
            <a:pPr marL="971550" indent="4763">
              <a:buNone/>
            </a:pPr>
            <a:r>
              <a:rPr lang="en-US" sz="1900" i="1" smtClean="0">
                <a:solidFill>
                  <a:srgbClr val="FF0000"/>
                </a:solidFill>
                <a:cs typeface="Courier New" pitchFamily="49" charset="0"/>
              </a:rPr>
              <a:t>Jika kamera tersedia akan muncul kotak pesan dan nama kameranya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 Koneksi Ke Kamera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Buat Button koneksi ke kamera dan isi dengan kode berikut:</a:t>
            </a:r>
          </a:p>
          <a:p>
            <a:pPr>
              <a:buNone/>
            </a:pPr>
            <a:endParaRPr lang="en-US" sz="2000" smtClean="0"/>
          </a:p>
          <a:p>
            <a:pPr lvl="1">
              <a:buNone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kamera = new VideoCaptureDevice(webCams[4].MonikerString);</a:t>
            </a:r>
          </a:p>
          <a:p>
            <a:pPr lvl="1">
              <a:buNone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kamera.NewFrame += new NewFrameEventHandler(kamera_ProsesFrame);</a:t>
            </a:r>
          </a:p>
          <a:p>
            <a:pPr lvl="1">
              <a:buNone/>
            </a:pP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kamera.Start();</a:t>
            </a:r>
          </a:p>
          <a:p>
            <a:pPr lvl="1">
              <a:buNone/>
            </a:pP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2000" smtClean="0">
                <a:solidFill>
                  <a:srgbClr val="FF0000"/>
                </a:solidFill>
                <a:cs typeface="Courier New" pitchFamily="49" charset="0"/>
              </a:rPr>
              <a:t>[4] menunjukkan nomor urut pada saat mengecek kamera. Ganti/sesuaikan dengan hasil pada komputer anda</a:t>
            </a:r>
          </a:p>
          <a:p>
            <a:r>
              <a:rPr lang="en-US" sz="2400" smtClean="0">
                <a:cs typeface="Courier New" pitchFamily="49" charset="0"/>
              </a:rPr>
              <a:t>Buat fungsi </a:t>
            </a:r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kamera_ProsesFrame</a:t>
            </a:r>
            <a:endParaRPr lang="en-US" sz="2400" smtClean="0">
              <a:cs typeface="Courier New" pitchFamily="49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 Koneksi ke kamera (Sambungan)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Fungsi Pemrosesan Frame</a:t>
            </a:r>
          </a:p>
          <a:p>
            <a:pPr lvl="2">
              <a:buNone/>
            </a:pPr>
            <a:r>
              <a:rPr lang="en-US" smtClean="0"/>
              <a:t>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void kamera_ProsesFrame(object sender,    	NewFrameEventArgs eventArgs)</a:t>
            </a:r>
          </a:p>
          <a:p>
            <a:pPr lvl="2"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2"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	frame= (Bitmap)eventArgs.Frame.Clone();</a:t>
            </a:r>
          </a:p>
          <a:p>
            <a:pPr lvl="2"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pictureBox1.Image = frame;</a:t>
            </a:r>
          </a:p>
          <a:p>
            <a:pPr lvl="2"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r>
              <a:rPr lang="en-US" smtClean="0">
                <a:cs typeface="Courier New" pitchFamily="49" charset="0"/>
              </a:rPr>
              <a:t>Run program anda</a:t>
            </a:r>
          </a:p>
          <a:p>
            <a:endParaRPr lang="en-US" smtClean="0">
              <a:cs typeface="Courier New" pitchFamily="49" charset="0"/>
            </a:endParaRPr>
          </a:p>
          <a:p>
            <a:r>
              <a:rPr lang="en-US" sz="2400" smtClean="0">
                <a:cs typeface="Courier New" pitchFamily="49" charset="0"/>
              </a:rPr>
              <a:t>Catatan tambahan:</a:t>
            </a:r>
          </a:p>
          <a:p>
            <a:pPr lvl="1"/>
            <a:r>
              <a:rPr lang="en-US" sz="2000" i="1" smtClean="0">
                <a:cs typeface="Courier New" pitchFamily="49" charset="0"/>
              </a:rPr>
              <a:t>Set project properties ke AnyCPU</a:t>
            </a:r>
          </a:p>
          <a:p>
            <a:pPr lvl="1"/>
            <a:r>
              <a:rPr lang="en-US" sz="2000" i="1" smtClean="0">
                <a:cs typeface="Courier New" pitchFamily="49" charset="0"/>
              </a:rPr>
              <a:t>Set SizeMode untuk pictureBox ke StretchImage</a:t>
            </a:r>
          </a:p>
          <a:p>
            <a:pPr>
              <a:buNone/>
            </a:pPr>
            <a:endParaRPr lang="en-US" smtClean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Tampilan Umum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828800"/>
            <a:ext cx="5029200" cy="437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Pemrosesan Frame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Fungsi kamera_ProsesFrame berisi informasi setiap frame, sehingga kita bisa memproses frame tersebut sesuai dengan kebutuhan kita.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Contoh Pemrosesan </a:t>
            </a:r>
            <a:br>
              <a:rPr lang="en-US" smtClean="0"/>
            </a:br>
            <a:r>
              <a:rPr lang="en-US" smtClean="0"/>
              <a:t>Citra  Secara Realtime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Setup Awal:</a:t>
            </a:r>
          </a:p>
          <a:p>
            <a:pPr lvl="1"/>
            <a:r>
              <a:rPr lang="en-US" smtClean="0"/>
              <a:t>Agar pemrosesan frame berjalan dengan cepat, maka harus melakukan setup sbb:</a:t>
            </a:r>
          </a:p>
          <a:p>
            <a:pPr lvl="2"/>
            <a:r>
              <a:rPr lang="en-US" smtClean="0"/>
              <a:t>allow unsafe code pada project properties</a:t>
            </a:r>
          </a:p>
          <a:p>
            <a:pPr lvl="2"/>
            <a:r>
              <a:rPr lang="en-US" smtClean="0"/>
              <a:t>Tambahkan using </a:t>
            </a:r>
            <a:r>
              <a:rPr lang="en-US"/>
              <a:t>System.Drawing.Imaging;</a:t>
            </a:r>
          </a:p>
          <a:p>
            <a:pPr lvl="2"/>
            <a:endParaRPr lang="en-US" smtClean="0"/>
          </a:p>
          <a:p>
            <a:r>
              <a:rPr lang="en-US" smtClean="0"/>
              <a:t>Membuat menjadi biner dengan thresholding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>
            <a:noAutofit/>
          </a:bodyPr>
          <a:lstStyle/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	void kamera_ProsesFrame(object sender, NewFrameEventArgs eventArgs)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frame=(Bitmap)eventArgs.Frame.Clone();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		int r, g, b;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BitmapData data = frame.LockBits(new Rectangle(0, 0, frame.Width, 						</a:t>
            </a:r>
            <a:r>
              <a:rPr lang="en-US" sz="1300" smtClean="0">
                <a:latin typeface="Courier New" pitchFamily="49" charset="0"/>
                <a:cs typeface="Courier New" pitchFamily="49" charset="0"/>
              </a:rPr>
              <a:t>frame.Height), </a:t>
            </a:r>
            <a:r>
              <a:rPr lang="en-US" sz="1300" smtClean="0">
                <a:latin typeface="Courier New" pitchFamily="49" charset="0"/>
                <a:cs typeface="Courier New" pitchFamily="49" charset="0"/>
              </a:rPr>
              <a:t>ImageLockMode.ReadWrite, PixelFormat.Format24bppRgb);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unsafe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{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byte* ptr = (byte*)(data.Scan0);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for (int i = 0; i &lt; frame.Height; i++)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{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for (int j = 0; j &lt; frame.Width; j++)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{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b = ptr[0];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g = ptr[1];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r = ptr[2];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ptr[0] = ptr[1] = ptr[2] = (byte)(.299 * r + .587 * g + .114 * b);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if (ptr[0] &gt;= 128)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    ptr[0] = ptr[1] = ptr[2] = 255;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112963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else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    ptr[0] = ptr[1] = ptr[2] = 0;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  ptr += 3;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   ptr += data.Stride - data.Width * 3;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   }   </a:t>
            </a:r>
          </a:p>
          <a:p>
            <a:pPr marL="342900" lvl="2"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  frame.UnlockBits(data);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		pictureBox1.Image = frame;</a:t>
            </a:r>
          </a:p>
          <a:p>
            <a:pPr indent="3175">
              <a:buNone/>
              <a:tabLst>
                <a:tab pos="630238" algn="l"/>
                <a:tab pos="914400" algn="l"/>
                <a:tab pos="1198563" algn="l"/>
                <a:tab pos="1482725" algn="l"/>
                <a:tab pos="1766888" algn="l"/>
                <a:tab pos="2063750" algn="l"/>
              </a:tabLst>
            </a:pPr>
            <a:r>
              <a:rPr lang="en-US" sz="130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sz="13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267</Words>
  <Application>Microsoft Office PowerPoint</Application>
  <PresentationFormat>On-screen Show (4:3)</PresentationFormat>
  <Paragraphs>97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Koneksi Kamera dan  Realtime Frame Processing</vt:lpstr>
      <vt:lpstr>1. Setup DLL</vt:lpstr>
      <vt:lpstr>2. Persiapan Komponen &amp; Cek Kamera</vt:lpstr>
      <vt:lpstr>3. Koneksi Ke Kamera</vt:lpstr>
      <vt:lpstr>3. Koneksi ke kamera (Sambungan)</vt:lpstr>
      <vt:lpstr>Tampilan Umum</vt:lpstr>
      <vt:lpstr>Pemrosesan Frame</vt:lpstr>
      <vt:lpstr>Contoh Pemrosesan  Citra  Secara Realtime</vt:lpstr>
      <vt:lpstr>Slide 9</vt:lpstr>
      <vt:lpstr>Sample Hasil Frame Process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Koneksi Kamera dan  Realtime Frame Processing</dc:title>
  <dc:creator>SH</dc:creator>
  <cp:lastModifiedBy>SH</cp:lastModifiedBy>
  <cp:revision>22</cp:revision>
  <dcterms:created xsi:type="dcterms:W3CDTF">2011-04-07T02:18:38Z</dcterms:created>
  <dcterms:modified xsi:type="dcterms:W3CDTF">2011-04-13T07:36:35Z</dcterms:modified>
</cp:coreProperties>
</file>